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95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CA1CD-57DE-4318-9D73-349DCE6CA19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53A22-48CD-4AF4-B149-97A9B9F8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3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-Intro </a:t>
            </a:r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27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53A22-48CD-4AF4-B149-97A9B9F868C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7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53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600"/>
            <a:ext cx="8286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05400"/>
            <a:ext cx="428625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5325" y="4572000"/>
            <a:ext cx="8286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34350" y="1828800"/>
            <a:ext cx="10096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0"/>
            <a:ext cx="3429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362200"/>
            <a:ext cx="657225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0"/>
            <a:ext cx="85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1" t="6432" r="11165" b="6034"/>
          <a:stretch/>
        </p:blipFill>
        <p:spPr>
          <a:xfrm>
            <a:off x="585618" y="5346117"/>
            <a:ext cx="1792046" cy="13594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377" y="6172200"/>
            <a:ext cx="2831823" cy="40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1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286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LT 65 Medium" pitchFamily="2" charset="0"/>
              </a:rPr>
              <a:t>Do you know what you own? 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Avenir LT 65 Medium" pitchFamily="2" charset="0"/>
            </a:endParaRPr>
          </a:p>
        </p:txBody>
      </p:sp>
      <p:pic>
        <p:nvPicPr>
          <p:cNvPr id="4" name="Picture 3" descr="C:\Documents and Settings\LWilliams\My Documents\Dropbox\_Assets (shared)\_stock\7966991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633050"/>
            <a:ext cx="2884104" cy="2162175"/>
          </a:xfrm>
          <a:prstGeom prst="rect">
            <a:avLst/>
          </a:prstGeom>
          <a:noFill/>
        </p:spPr>
      </p:pic>
      <p:pic>
        <p:nvPicPr>
          <p:cNvPr id="5" name="Picture 4" descr="C:\Documents and Settings\LWilliams\My Documents\Dropbox\_Assets (shared)\_stock\9587508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633925"/>
            <a:ext cx="2958904" cy="1964835"/>
          </a:xfrm>
          <a:prstGeom prst="rect">
            <a:avLst/>
          </a:prstGeom>
          <a:noFill/>
        </p:spPr>
      </p:pic>
      <p:pic>
        <p:nvPicPr>
          <p:cNvPr id="6" name="Picture 5" descr="C:\Documents and Settings\LWilliams\My Documents\Dropbox\_Assets (shared)\_stock\1432192_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669927"/>
            <a:ext cx="2468908" cy="1892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77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61232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FAQs Answered</a:t>
            </a:r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413825"/>
            <a:ext cx="670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How secure is the information I enter?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Are police able to search through the property I enter?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What type of property can I enter? 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What does it cost to store my information?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Century Gothic" pitchFamily="34" charset="0"/>
              </a:rPr>
              <a:t>Any other questions?</a:t>
            </a:r>
            <a:endParaRPr lang="en-US" sz="1600" b="1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Century Gothic" pitchFamily="34" charset="0"/>
            </a:endParaRPr>
          </a:p>
          <a:p>
            <a:endParaRPr lang="en-US" b="1" dirty="0">
              <a:latin typeface="Century Gothic" pitchFamily="34" charset="0"/>
            </a:endParaRPr>
          </a:p>
          <a:p>
            <a:endParaRPr lang="en-US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612325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Get started today!</a:t>
            </a:r>
          </a:p>
          <a:p>
            <a:pPr algn="ctr"/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Go to reportit.leadsonline.com</a:t>
            </a:r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pic>
        <p:nvPicPr>
          <p:cNvPr id="5" name="Picture 4" descr="ReportItW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9650" y="2573018"/>
            <a:ext cx="6819900" cy="197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9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0700" y="762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Register your </a:t>
            </a:r>
          </a:p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property online</a:t>
            </a: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568" y="1470360"/>
            <a:ext cx="655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venir LT 65 Medium" pitchFamily="2" charset="0"/>
              </a:rPr>
              <a:t>Benefits:</a:t>
            </a:r>
          </a:p>
          <a:p>
            <a:endParaRPr lang="en-US" sz="2400" b="1" dirty="0" smtClean="0">
              <a:solidFill>
                <a:srgbClr val="FF0000"/>
              </a:solidFill>
              <a:latin typeface="Avenir LT 65 Medium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b="1" dirty="0" smtClean="0">
                <a:latin typeface="Avenir LT 65 Medium" pitchFamily="2" charset="0"/>
              </a:rPr>
              <a:t>It’s secure.</a:t>
            </a:r>
          </a:p>
          <a:p>
            <a:endParaRPr lang="en-US" sz="2000" b="1" dirty="0" smtClean="0">
              <a:latin typeface="Avenir LT 65 Medium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b="1" dirty="0" smtClean="0">
                <a:latin typeface="Avenir LT 65 Medium" pitchFamily="2" charset="0"/>
              </a:rPr>
              <a:t>You can access the information from anywhere. </a:t>
            </a:r>
          </a:p>
          <a:p>
            <a:endParaRPr lang="en-US" sz="2000" b="1" dirty="0" smtClean="0">
              <a:latin typeface="Avenir LT 65 Medium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b="1" dirty="0" smtClean="0">
                <a:latin typeface="Avenir LT 65 Medium" pitchFamily="2" charset="0"/>
              </a:rPr>
              <a:t>If there’s a theft or natural disaster, it will be invaluable to you, your insurance company and the detective working your case.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2000" b="1" dirty="0">
              <a:latin typeface="Avenir LT 65 Medium" pitchFamily="2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b="1" dirty="0" smtClean="0">
                <a:latin typeface="Avenir LT 65 Medium" pitchFamily="2" charset="0"/>
              </a:rPr>
              <a:t>It’s FREE! </a:t>
            </a: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0480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Go to </a:t>
            </a:r>
          </a:p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reportit.leadsonline.com</a:t>
            </a:r>
            <a:endParaRPr lang="en-US" sz="32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1326" r="14858" b="45341"/>
          <a:stretch/>
        </p:blipFill>
        <p:spPr bwMode="auto">
          <a:xfrm>
            <a:off x="1018524" y="1519368"/>
            <a:ext cx="6573552" cy="34386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018524" y="4441263"/>
            <a:ext cx="1350138" cy="52901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9053038">
            <a:off x="2406740" y="4335138"/>
            <a:ext cx="529018" cy="29389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612325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Create your free ReportIt account</a:t>
            </a:r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t="10370" r="15899" b="25679"/>
          <a:stretch/>
        </p:blipFill>
        <p:spPr bwMode="auto">
          <a:xfrm>
            <a:off x="1610032" y="1416283"/>
            <a:ext cx="5486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1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2860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Login to your new </a:t>
            </a:r>
          </a:p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ReportIt account</a:t>
            </a:r>
            <a:endParaRPr lang="en-US" sz="32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617" r="14962" b="42487"/>
          <a:stretch/>
        </p:blipFill>
        <p:spPr bwMode="auto">
          <a:xfrm>
            <a:off x="1142999" y="1440360"/>
            <a:ext cx="6553200" cy="370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 rot="9053038">
            <a:off x="2651199" y="3780827"/>
            <a:ext cx="556404" cy="3091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9053038">
            <a:off x="2562099" y="3240038"/>
            <a:ext cx="556404" cy="3091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5174" y="2286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Start cataloguing</a:t>
            </a:r>
          </a:p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your property</a:t>
            </a:r>
            <a:endParaRPr lang="en-US" sz="36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9" t="10741" r="15482" b="45802"/>
          <a:stretch/>
        </p:blipFill>
        <p:spPr bwMode="auto">
          <a:xfrm>
            <a:off x="1219200" y="1625600"/>
            <a:ext cx="6647296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1455174" y="3352800"/>
            <a:ext cx="1219200" cy="558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50052"/>
            <a:ext cx="5638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What makes your property unique?</a:t>
            </a:r>
            <a:endParaRPr lang="en-US" sz="40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1" t="11515" r="19404" b="7121"/>
          <a:stretch/>
        </p:blipFill>
        <p:spPr bwMode="auto">
          <a:xfrm>
            <a:off x="4343400" y="1935182"/>
            <a:ext cx="3724010" cy="324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1597742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Helpful hints:</a:t>
            </a:r>
          </a:p>
          <a:p>
            <a:endParaRPr lang="en-US" b="1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>
                <a:latin typeface="Century Gothic" pitchFamily="34" charset="0"/>
              </a:rPr>
              <a:t>Be specific.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b="1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>
                <a:latin typeface="Century Gothic" pitchFamily="34" charset="0"/>
              </a:rPr>
              <a:t>Fill in as much information as possible. 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b="1" dirty="0"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>
                <a:latin typeface="Century Gothic" pitchFamily="34" charset="0"/>
              </a:rPr>
              <a:t>Upload photos and scans of receipts. It’s especially important for jewelry and property that does not have a serial number. </a:t>
            </a:r>
            <a:endParaRPr lang="en-US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304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Print a report of </a:t>
            </a:r>
          </a:p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your property</a:t>
            </a:r>
            <a:endParaRPr lang="en-US" sz="36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13900" r="15991" b="33490"/>
          <a:stretch/>
        </p:blipFill>
        <p:spPr bwMode="auto">
          <a:xfrm>
            <a:off x="1000841" y="1600199"/>
            <a:ext cx="7093565" cy="371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858000" y="2209800"/>
            <a:ext cx="1219200" cy="558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7" t="14253" r="16313" b="35601"/>
          <a:stretch/>
        </p:blipFill>
        <p:spPr bwMode="auto">
          <a:xfrm>
            <a:off x="1295400" y="1752600"/>
            <a:ext cx="6482804" cy="326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447800" y="3785419"/>
            <a:ext cx="1662545" cy="76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8294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Print a report of </a:t>
            </a:r>
          </a:p>
          <a:p>
            <a:pPr algn="ctr"/>
            <a:r>
              <a:rPr lang="en-US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venir LT 65 Medium" pitchFamily="2" charset="0"/>
              </a:rPr>
              <a:t>your property</a:t>
            </a:r>
            <a:endParaRPr lang="en-US" sz="36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  <a:p>
            <a:pPr algn="ctr"/>
            <a:endParaRPr lang="en-US" sz="2400" b="1" dirty="0">
              <a:solidFill>
                <a:prstClr val="black">
                  <a:lumMod val="95000"/>
                  <a:lumOff val="5000"/>
                </a:prstClr>
              </a:solidFill>
              <a:latin typeface="Avenir LT 65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187</Words>
  <Application>Microsoft Office PowerPoint</Application>
  <PresentationFormat>On-screen Show (4:3)</PresentationFormat>
  <Paragraphs>57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LT 65 Medium</vt:lpstr>
      <vt:lpstr>Calibri</vt:lpstr>
      <vt:lpstr>Century Gothic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Williams</dc:creator>
  <cp:lastModifiedBy>Shane Guyant</cp:lastModifiedBy>
  <cp:revision>10</cp:revision>
  <dcterms:created xsi:type="dcterms:W3CDTF">2013-04-25T16:33:40Z</dcterms:created>
  <dcterms:modified xsi:type="dcterms:W3CDTF">2021-08-27T17:24:29Z</dcterms:modified>
</cp:coreProperties>
</file>